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1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7"/>
  </p:normalViewPr>
  <p:slideViewPr>
    <p:cSldViewPr snapToGrid="0">
      <p:cViewPr varScale="1">
        <p:scale>
          <a:sx n="104" d="100"/>
          <a:sy n="104" d="100"/>
        </p:scale>
        <p:origin x="89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9495F2-764F-7A57-8627-A77F020469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1F850E1-FFF7-03A6-10F3-35D0E13DB0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1B7D80-D3FF-8ECF-13EC-54BEF98BC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FED31-1FE3-8C43-ACB4-07C004C45348}" type="datetimeFigureOut">
              <a:rPr kumimoji="1" lang="zh-CN" altLang="en-US" smtClean="0"/>
              <a:t>2022/11/28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B5A27D-CF48-FECF-893D-46B52E151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4D5395-AF01-BFA7-03F5-096EC5A18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CE8FF-EE31-ED4E-9473-23C8F3CB16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2624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10229E-7E3F-3B40-9B85-23D733891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E831A7-634F-9497-4D5D-69D65AAA80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0B3B61-C922-9CDF-5B80-2135CA74A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FED31-1FE3-8C43-ACB4-07C004C45348}" type="datetimeFigureOut">
              <a:rPr kumimoji="1" lang="zh-CN" altLang="en-US" smtClean="0"/>
              <a:t>2022/11/28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C6E815-C917-AEA0-4716-EBBBC1C7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C64518-A2AE-8E3E-E8CA-B833B2143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CE8FF-EE31-ED4E-9473-23C8F3CB16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6182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B7E20ED-7EEA-CB97-9BEA-C08B9681C5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14E678B-34CF-5A4F-C4CC-6374ECCE8B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BF918D-2921-2EC0-8920-27D2A6447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FED31-1FE3-8C43-ACB4-07C004C45348}" type="datetimeFigureOut">
              <a:rPr kumimoji="1" lang="zh-CN" altLang="en-US" smtClean="0"/>
              <a:t>2022/11/28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09EA0C-E312-8676-3ED0-139CC8DA6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660459-A200-A0EC-E8EB-6F466B37D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CE8FF-EE31-ED4E-9473-23C8F3CB16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2485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6885C8-1463-3C36-0BD6-B5C60AE2B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8E7171-B1DE-3200-96BF-DC15D26A2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E03E10-C76E-FF7F-A6EB-04B8EF179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FED31-1FE3-8C43-ACB4-07C004C45348}" type="datetimeFigureOut">
              <a:rPr kumimoji="1" lang="zh-CN" altLang="en-US" smtClean="0"/>
              <a:t>2022/11/28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AC01D5-A939-DDE2-A2EB-7F5FF2D09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43C664-04C9-974D-2744-28007B72E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CE8FF-EE31-ED4E-9473-23C8F3CB16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7356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062E5F-E79A-685E-0ACB-5C75E3120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8F3970-F010-CB27-1DCB-5B34E2A42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BACEE7-4B95-49AE-2654-113332973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FED31-1FE3-8C43-ACB4-07C004C45348}" type="datetimeFigureOut">
              <a:rPr kumimoji="1" lang="zh-CN" altLang="en-US" smtClean="0"/>
              <a:t>2022/11/28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3938B9-2041-45FE-2024-753EF9CCC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E57D39-0C03-BCE7-60D8-5EF023FFF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CE8FF-EE31-ED4E-9473-23C8F3CB16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4529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3C04CB-A576-4E55-2DFC-65AEFEBC1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4201FB-B2A9-0929-5465-3424B271EA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2E1D10-2E09-27F0-FFC6-9588BB7E08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60D97A-00D6-0799-546B-EF5EF7774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FED31-1FE3-8C43-ACB4-07C004C45348}" type="datetimeFigureOut">
              <a:rPr kumimoji="1" lang="zh-CN" altLang="en-US" smtClean="0"/>
              <a:t>2022/11/28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4AFBCD-EACF-115A-9FFB-B41BCADE9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6FF8AAE-D1B9-BF1B-0235-18ED4CDFD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CE8FF-EE31-ED4E-9473-23C8F3CB16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0285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5BCBBE-DEAC-A5FC-17FC-4F87E91C9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A0FF7B-8C38-2412-B23F-B42887BE1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DD8755D-73AA-9A60-EAE4-CEF6317B5A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8DC5421-B27A-C274-15E6-2D73E1EFEC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D7D1BEF-7A36-5327-FBF4-286B36F91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D4B0646-DEDD-0957-578B-7BF682283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FED31-1FE3-8C43-ACB4-07C004C45348}" type="datetimeFigureOut">
              <a:rPr kumimoji="1" lang="zh-CN" altLang="en-US" smtClean="0"/>
              <a:t>2022/11/28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AEEB689-D55A-1507-F28E-502C2C7BA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49BE910-0457-9187-4057-4FB588F29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CE8FF-EE31-ED4E-9473-23C8F3CB16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4625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8AF5F2-EE2B-163B-750B-704D3C881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EA6EFA-B7F8-C8A4-AD17-81A84915E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FED31-1FE3-8C43-ACB4-07C004C45348}" type="datetimeFigureOut">
              <a:rPr kumimoji="1" lang="zh-CN" altLang="en-US" smtClean="0"/>
              <a:t>2022/11/28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ED199EA-B0B7-DF7B-B678-CC3D1183E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415BBFE-4FB3-93E9-211F-9EFC0462C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CE8FF-EE31-ED4E-9473-23C8F3CB16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3259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DAAADAA-CBCF-B526-CE48-28A6C3F70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FED31-1FE3-8C43-ACB4-07C004C45348}" type="datetimeFigureOut">
              <a:rPr kumimoji="1" lang="zh-CN" altLang="en-US" smtClean="0"/>
              <a:t>2022/11/28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EA14A87-5D01-E369-B7CC-E0C761132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3B991C-F838-4374-EDB4-9EADEB2AB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CE8FF-EE31-ED4E-9473-23C8F3CB16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586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113675-CD7F-D8DD-9A4C-3658550A4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2A3DA1-0E82-951F-EE76-0B167C3A0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BFDD79F-DF2F-35CA-1650-F6BC97BC05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A51967-BB90-D45E-B683-5EA9B7774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FED31-1FE3-8C43-ACB4-07C004C45348}" type="datetimeFigureOut">
              <a:rPr kumimoji="1" lang="zh-CN" altLang="en-US" smtClean="0"/>
              <a:t>2022/11/28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5075700-5057-6543-6028-D6A0E33A4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54664D1-671F-0D00-5A8D-0078E92DB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CE8FF-EE31-ED4E-9473-23C8F3CB16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5808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5E81A4-59BA-314F-315C-B06A2FFA5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1A6B56A-6F0E-780A-6A9E-3870E585D9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B89792-DC34-1896-FD18-4666F3AA0A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8CBC922-B62D-B12D-EECA-3652751CD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FED31-1FE3-8C43-ACB4-07C004C45348}" type="datetimeFigureOut">
              <a:rPr kumimoji="1" lang="zh-CN" altLang="en-US" smtClean="0"/>
              <a:t>2022/11/28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964454-83DC-1334-D7E8-5EE999068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B9C2AF-3FE3-D161-4A96-B6D06AC71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CE8FF-EE31-ED4E-9473-23C8F3CB16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9067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3FF89B1-CD57-6F63-7E5D-6B72483D6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ECBA9A-20FE-6772-49BF-A0415B5FF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739EA3-33A9-7B8A-D650-4B21EAAD45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FED31-1FE3-8C43-ACB4-07C004C45348}" type="datetimeFigureOut">
              <a:rPr kumimoji="1" lang="zh-CN" altLang="en-US" smtClean="0"/>
              <a:t>2022/11/28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F41E2B-1167-C509-EA3B-C343041557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BCF88D-311B-1ACE-D6C3-F0205A9982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CE8FF-EE31-ED4E-9473-23C8F3CB16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3145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DF17D8-9C78-6DC7-E2B7-506E1E9781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创意编程遗传算法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80275AC-6D78-2B3A-F09C-77196C2CA6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嵇鸿涛</a:t>
            </a:r>
          </a:p>
        </p:txBody>
      </p:sp>
    </p:spTree>
    <p:extLst>
      <p:ext uri="{BB962C8B-B14F-4D97-AF65-F5344CB8AC3E}">
        <p14:creationId xmlns:p14="http://schemas.microsoft.com/office/powerpoint/2010/main" val="213463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751-4BE8-A1F6-34C7-2B2B9F05A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运行视频</a:t>
            </a:r>
          </a:p>
        </p:txBody>
      </p:sp>
      <p:pic>
        <p:nvPicPr>
          <p:cNvPr id="5" name="视频">
            <a:hlinkClick r:id="" action="ppaction://media"/>
            <a:extLst>
              <a:ext uri="{FF2B5EF4-FFF2-40B4-BE49-F238E27FC236}">
                <a16:creationId xmlns:a16="http://schemas.microsoft.com/office/drawing/2014/main" id="{32770145-3932-13AB-A88D-EA984B9FFC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6443" y="1690688"/>
            <a:ext cx="8559114" cy="428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80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CBC4FB-7A1D-3EAC-2E1B-02B46DCA4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57480"/>
          </a:xfrm>
        </p:spPr>
        <p:txBody>
          <a:bodyPr>
            <a:normAutofit/>
          </a:bodyPr>
          <a:lstStyle/>
          <a:p>
            <a:r>
              <a:rPr kumimoji="1" lang="en-US" altLang="zh-CN" b="1" dirty="0" err="1"/>
              <a:t>Github</a:t>
            </a:r>
            <a:r>
              <a:rPr kumimoji="1" lang="zh-CN" altLang="en-US" b="1" dirty="0"/>
              <a:t>链接</a:t>
            </a:r>
            <a:br>
              <a:rPr kumimoji="1" lang="en-US" altLang="zh-CN" b="1" dirty="0"/>
            </a:br>
            <a:r>
              <a:rPr kumimoji="1" lang="en-US" altLang="zh-CN" b="1" dirty="0"/>
              <a:t>https://</a:t>
            </a:r>
            <a:r>
              <a:rPr kumimoji="1" lang="en-US" altLang="zh-CN" b="1" dirty="0" err="1"/>
              <a:t>github.com</a:t>
            </a:r>
            <a:r>
              <a:rPr kumimoji="1" lang="en-US" altLang="zh-CN" b="1" dirty="0"/>
              <a:t>/</a:t>
            </a:r>
            <a:r>
              <a:rPr kumimoji="1" lang="en-US" altLang="zh-CN" b="1" dirty="0" err="1"/>
              <a:t>fanlingxi</a:t>
            </a:r>
            <a:r>
              <a:rPr kumimoji="1" lang="en-US" altLang="zh-CN" b="1" dirty="0"/>
              <a:t>/Creative-Programming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030712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21</Words>
  <Application>Microsoft Macintosh PowerPoint</Application>
  <PresentationFormat>宽屏</PresentationFormat>
  <Paragraphs>4</Paragraphs>
  <Slides>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7" baseType="lpstr">
      <vt:lpstr>等线</vt:lpstr>
      <vt:lpstr>等线 Light</vt:lpstr>
      <vt:lpstr>Arial</vt:lpstr>
      <vt:lpstr>Office 主题​​</vt:lpstr>
      <vt:lpstr>创意编程遗传算法</vt:lpstr>
      <vt:lpstr>运行视频</vt:lpstr>
      <vt:lpstr>Github链接 https://github.com/fanlingxi/Creative-Programming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创意编程第二周作业</dc:title>
  <dc:creator>嵇 鸿涛</dc:creator>
  <cp:lastModifiedBy>嵇 鸿涛</cp:lastModifiedBy>
  <cp:revision>5</cp:revision>
  <dcterms:created xsi:type="dcterms:W3CDTF">2022-09-26T10:25:32Z</dcterms:created>
  <dcterms:modified xsi:type="dcterms:W3CDTF">2022-11-28T08:43:50Z</dcterms:modified>
</cp:coreProperties>
</file>